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24"/>
  </p:notesMasterIdLst>
  <p:sldIdLst>
    <p:sldId id="273" r:id="rId2"/>
    <p:sldId id="274" r:id="rId3"/>
    <p:sldId id="275" r:id="rId4"/>
    <p:sldId id="276" r:id="rId5"/>
    <p:sldId id="277" r:id="rId6"/>
    <p:sldId id="256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8" r:id="rId15"/>
    <p:sldId id="278" r:id="rId16"/>
    <p:sldId id="272" r:id="rId17"/>
    <p:sldId id="259" r:id="rId18"/>
    <p:sldId id="271" r:id="rId19"/>
    <p:sldId id="260" r:id="rId20"/>
    <p:sldId id="262" r:id="rId21"/>
    <p:sldId id="261" r:id="rId22"/>
    <p:sldId id="263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AD1F9-9893-4948-AA99-2B2DD286F3C0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5F062-209D-D048-90FB-3EA8DE2F79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04788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Japanese</a:t>
            </a:r>
            <a:r>
              <a:rPr lang="en-US" baseline="0" dirty="0" smtClean="0"/>
              <a:t> forces march into Southeast Asia in the late 1930’s. This scene is in Burma.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61E75-D93D-954D-B4E3-B1ED92342C3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69158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Soviet flag</a:t>
            </a:r>
            <a:r>
              <a:rPr lang="en-US" baseline="0" dirty="0" smtClean="0"/>
              <a:t> over Reichstag in Berlin</a:t>
            </a:r>
          </a:p>
          <a:p>
            <a:r>
              <a:rPr lang="en-US" baseline="0" dirty="0" smtClean="0"/>
              <a:t>May 1945</a:t>
            </a:r>
          </a:p>
          <a:p>
            <a:r>
              <a:rPr lang="en-US" baseline="0" dirty="0" smtClean="0"/>
              <a:t>If you were German, you did NOT want to be captured by the Germans.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61E75-D93D-954D-B4E3-B1ED92342C3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43737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Flamethrowers; tunnels; death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F062-209D-D048-90FB-3EA8DE2F799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43370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Raising the flag on Mount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Surubachi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Joe Rosenthal captured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61E75-D93D-954D-B4E3-B1ED92342C3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4373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Rape</a:t>
            </a:r>
            <a:r>
              <a:rPr lang="en-US" baseline="0" dirty="0" smtClean="0"/>
              <a:t> of Nanking 1937</a:t>
            </a:r>
          </a:p>
          <a:p>
            <a:r>
              <a:rPr lang="en-US" baseline="0" dirty="0" smtClean="0"/>
              <a:t>Japanese control in Southeast Asia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61E75-D93D-954D-B4E3-B1ED92342C3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35987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Chonqing</a:t>
            </a:r>
            <a:r>
              <a:rPr lang="en-US" dirty="0" smtClean="0"/>
              <a:t> bombed by Japanese in 1941</a:t>
            </a:r>
          </a:p>
          <a:p>
            <a:r>
              <a:rPr lang="en-US" dirty="0" smtClean="0"/>
              <a:t>Nanking 1937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61E75-D93D-954D-B4E3-B1ED92342C3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78790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Pearl Harbor</a:t>
            </a:r>
          </a:p>
          <a:p>
            <a:r>
              <a:rPr lang="en-US" dirty="0" smtClean="0"/>
              <a:t>7</a:t>
            </a:r>
            <a:r>
              <a:rPr lang="en-US" baseline="0" dirty="0" smtClean="0"/>
              <a:t> Dec 1941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61E75-D93D-954D-B4E3-B1ED92342C3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1091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Doolittle’s Raid in April 1942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F062-209D-D048-90FB-3EA8DE2F799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87113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Battle of Coral</a:t>
            </a:r>
            <a:r>
              <a:rPr lang="en-US" baseline="0" dirty="0" smtClean="0"/>
              <a:t> Sea. First naval battle no visual contact. Airplanes. Code broken. Japan trying to attack south for oil.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F062-209D-D048-90FB-3EA8DE2F799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Yamamoto wanted to destroy the United States navy base near Hawaii’s Pearl Harbor (already destroyed).</a:t>
            </a:r>
          </a:p>
          <a:p>
            <a:r>
              <a:rPr lang="en-US" dirty="0" smtClean="0"/>
              <a:t>The United</a:t>
            </a:r>
            <a:r>
              <a:rPr lang="en-US" baseline="0" dirty="0" smtClean="0"/>
              <a:t> States had broken the code.</a:t>
            </a:r>
          </a:p>
          <a:p>
            <a:r>
              <a:rPr lang="en-US" baseline="0" dirty="0" smtClean="0"/>
              <a:t>Search for the Japanese fleet.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F062-209D-D048-90FB-3EA8DE2F799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31647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August 1942 to February 1943</a:t>
            </a:r>
          </a:p>
          <a:p>
            <a:r>
              <a:rPr lang="en-US" dirty="0" smtClean="0"/>
              <a:t>Guadalcanal</a:t>
            </a:r>
          </a:p>
          <a:p>
            <a:r>
              <a:rPr lang="en-US" dirty="0" smtClean="0"/>
              <a:t>Hit the beach hard,</a:t>
            </a:r>
            <a:r>
              <a:rPr lang="en-US" baseline="0" dirty="0" smtClean="0"/>
              <a:t> then spend 6 months in the jungle.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61E75-D93D-954D-B4E3-B1ED92342C3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8745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</a:t>
            </a:r>
            <a:r>
              <a:rPr lang="en-US" baseline="0" dirty="0" smtClean="0"/>
              <a:t> lanes of attack in the Pacific Ocean. Nimitz to the north. MacArthur to the south. Bomb Tokyo.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61E75-D93D-954D-B4E3-B1ED92342C3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4373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55284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12033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55013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39869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9951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45552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14588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056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9585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79883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69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407A9-E1CD-BB44-BB39-39AD2556EF13}" type="datetimeFigureOut">
              <a:rPr lang="en-US" smtClean="0"/>
              <a:pPr/>
              <a:t>3/14/18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D9291-211A-EE4E-8B80-1798B65634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2722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hziFBOx4yqc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777" y="387239"/>
            <a:ext cx="4425796" cy="53404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550" y="882903"/>
            <a:ext cx="3633995" cy="4472609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960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_Bataan Death Mar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56551" y="711200"/>
            <a:ext cx="7620000" cy="54229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82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4_Bataan behead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023285" y="412337"/>
            <a:ext cx="4790762" cy="607371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82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5_Bataan Death Cam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79328" y="273091"/>
            <a:ext cx="6171199" cy="3846981"/>
          </a:xfrm>
          <a:prstGeom prst="rect">
            <a:avLst/>
          </a:prstGeom>
        </p:spPr>
      </p:pic>
      <p:pic>
        <p:nvPicPr>
          <p:cNvPr id="6" name="Picture 5" descr="6_Bataan two men seat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886414" y="3429000"/>
            <a:ext cx="2997200" cy="30226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82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474" y="274638"/>
            <a:ext cx="8582526" cy="1143000"/>
          </a:xfrm>
          <a:ln w="38100" cmpd="sng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3200" dirty="0" smtClean="0"/>
              <a:t>How did the American fighter “listen” to the enemy and keep the enemy from listening to him?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8611" y="3749174"/>
            <a:ext cx="3251200" cy="2501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21" y="1771901"/>
            <a:ext cx="3644900" cy="223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64" y="1892802"/>
            <a:ext cx="2781300" cy="2921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564" y="5024943"/>
            <a:ext cx="25827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Captain Joseph </a:t>
            </a:r>
            <a:r>
              <a:rPr lang="en-US" dirty="0" err="1" smtClean="0"/>
              <a:t>Rochefort</a:t>
            </a:r>
            <a:r>
              <a:rPr lang="en-US" dirty="0" smtClean="0"/>
              <a:t> led a code breaking team in Hawaii.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25289" y="6328248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Navajo Code Talkers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4526" y="6251074"/>
            <a:ext cx="148932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Code </a:t>
            </a:r>
            <a:r>
              <a:rPr lang="en-US" i="1" dirty="0" smtClean="0"/>
              <a:t>Breaker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779921" y="6251074"/>
            <a:ext cx="133986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Code </a:t>
            </a:r>
            <a:r>
              <a:rPr lang="en-US" i="1" dirty="0" smtClean="0"/>
              <a:t>Talker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877763" y="5763607"/>
            <a:ext cx="190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Battle of Coral Sea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7007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was the Battle of Midway so important?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69" y="3757640"/>
            <a:ext cx="2755900" cy="294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6643" y="1082842"/>
            <a:ext cx="2491914" cy="30171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2694" y="5119678"/>
            <a:ext cx="3104147" cy="17383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89" y="1310691"/>
            <a:ext cx="3077263" cy="23400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4631" y="1522440"/>
            <a:ext cx="3644900" cy="2235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12857" y="3929482"/>
            <a:ext cx="3644900" cy="1892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79531" y="4505102"/>
            <a:ext cx="113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June 1942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1349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869" y="1285633"/>
            <a:ext cx="8264167" cy="4275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4565" y="5882993"/>
            <a:ext cx="3013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Guadalcanal</a:t>
            </a:r>
          </a:p>
          <a:p>
            <a:r>
              <a:rPr lang="en-US" dirty="0" smtClean="0"/>
              <a:t>August 1942 to February 1943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4746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Aircraft Carriers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Aircraft carrier landings in Pacific Theater</a:t>
            </a:r>
          </a:p>
          <a:p>
            <a:r>
              <a:rPr lang="en-US" sz="2400" dirty="0" smtClean="0"/>
              <a:t>https://</a:t>
            </a:r>
            <a:r>
              <a:rPr lang="en-US" sz="2400" dirty="0" err="1" smtClean="0"/>
              <a:t>www.youtube.com/watch?v</a:t>
            </a:r>
            <a:r>
              <a:rPr lang="en-US" sz="2400" dirty="0" smtClean="0"/>
              <a:t>=7uFaGDX5OgI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22" y="604093"/>
            <a:ext cx="9007579" cy="560721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5266077" y="5607219"/>
            <a:ext cx="2059965" cy="789967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32327" y="4551435"/>
            <a:ext cx="2121919" cy="1241658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0119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Iwo Jima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400" dirty="0" smtClean="0"/>
              <a:t>https://</a:t>
            </a:r>
            <a:r>
              <a:rPr lang="en-US" sz="2400" dirty="0" err="1" smtClean="0"/>
              <a:t>www.youtube.com/watch?v</a:t>
            </a:r>
            <a:r>
              <a:rPr lang="en-US" sz="2400" dirty="0" smtClean="0"/>
              <a:t>=8rfsRNeiing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950" y="249463"/>
            <a:ext cx="4534722" cy="36151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2473717"/>
            <a:ext cx="3531369" cy="43842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9138" y="3853027"/>
            <a:ext cx="2933700" cy="27813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4648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taan beheadi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671154" y="122653"/>
            <a:ext cx="4332469" cy="54926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9396" y="6102883"/>
            <a:ext cx="727958" cy="63197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2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454" y="2604151"/>
            <a:ext cx="4110700" cy="333642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8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83047"/>
          </a:xfrm>
          <a:ln w="38100" cmpd="sng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3600" dirty="0" smtClean="0"/>
              <a:t>Why did the United States “hop” from island to island in the Pacific?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884" y="189430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Island </a:t>
            </a:r>
            <a:r>
              <a:rPr lang="en-US" dirty="0"/>
              <a:t>hopping </a:t>
            </a:r>
            <a:r>
              <a:rPr lang="en-US" dirty="0" smtClean="0"/>
              <a:t>campaign: </a:t>
            </a:r>
          </a:p>
          <a:p>
            <a:r>
              <a:rPr lang="en-US" dirty="0" smtClean="0"/>
              <a:t>Guadalcanal</a:t>
            </a:r>
          </a:p>
          <a:p>
            <a:r>
              <a:rPr lang="en-US" dirty="0" smtClean="0"/>
              <a:t>Saipan </a:t>
            </a:r>
          </a:p>
          <a:p>
            <a:r>
              <a:rPr lang="en-US" dirty="0" err="1" smtClean="0"/>
              <a:t>Pelelieu</a:t>
            </a:r>
            <a:r>
              <a:rPr lang="en-US" dirty="0" smtClean="0"/>
              <a:t> </a:t>
            </a:r>
          </a:p>
          <a:p>
            <a:r>
              <a:rPr lang="en-US" dirty="0" smtClean="0"/>
              <a:t>Tinian </a:t>
            </a:r>
          </a:p>
          <a:p>
            <a:r>
              <a:rPr lang="en-US" dirty="0" smtClean="0"/>
              <a:t>Iwo Jima </a:t>
            </a:r>
          </a:p>
          <a:p>
            <a:r>
              <a:rPr lang="en-US" dirty="0" smtClean="0"/>
              <a:t>Okinawa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sz="2000" dirty="0" smtClean="0"/>
              <a:t>https</a:t>
            </a:r>
            <a:r>
              <a:rPr lang="en-US" sz="2000" dirty="0"/>
              <a:t>://</a:t>
            </a:r>
            <a:r>
              <a:rPr lang="en-US" sz="2000" dirty="0" err="1"/>
              <a:t>www.youtube.com</a:t>
            </a:r>
            <a:r>
              <a:rPr lang="en-US" sz="2000" dirty="0"/>
              <a:t>/</a:t>
            </a:r>
            <a:r>
              <a:rPr lang="en-US" sz="2000" dirty="0" err="1"/>
              <a:t>watch?v</a:t>
            </a:r>
            <a:r>
              <a:rPr lang="en-US" sz="2000" dirty="0"/>
              <a:t>=</a:t>
            </a:r>
            <a:r>
              <a:rPr lang="en-US" sz="2000" dirty="0" smtClean="0"/>
              <a:t>8rfsRNeiing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6461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285" y="681539"/>
            <a:ext cx="7022517" cy="564624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855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Kamikaze pilots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Kamikaze means “divine wind.”</a:t>
            </a:r>
          </a:p>
          <a:p>
            <a:r>
              <a:rPr lang="en-US" dirty="0" smtClean="0"/>
              <a:t>Typhoons saved Japan from invasion by Kublai Khan in 1281</a:t>
            </a:r>
          </a:p>
          <a:p>
            <a:pPr marL="0" indent="0">
              <a:buNone/>
            </a:pPr>
            <a:endParaRPr lang="en-US" sz="1600" dirty="0" smtClean="0">
              <a:hlinkClick r:id="rId2"/>
            </a:endParaRPr>
          </a:p>
          <a:p>
            <a:pPr marL="0" indent="0">
              <a:buNone/>
            </a:pPr>
            <a:endParaRPr lang="en-US" sz="1600" dirty="0" smtClean="0">
              <a:hlinkClick r:id="rId2"/>
            </a:endParaRPr>
          </a:p>
          <a:p>
            <a:pPr marL="0" indent="0">
              <a:buNone/>
            </a:pPr>
            <a:endParaRPr lang="en-US" sz="1600" dirty="0" smtClean="0">
              <a:hlinkClick r:id="rId2"/>
            </a:endParaRPr>
          </a:p>
          <a:p>
            <a:pPr marL="0" indent="0">
              <a:buNone/>
            </a:pPr>
            <a:r>
              <a:rPr lang="en-US" sz="1600" dirty="0" smtClean="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://www.youtube.com/watch?v=</a:t>
            </a:r>
            <a:r>
              <a:rPr lang="en-US" sz="1600" dirty="0" smtClean="0">
                <a:hlinkClick r:id="rId2"/>
              </a:rPr>
              <a:t>hziFBOx4yqc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https://</a:t>
            </a:r>
            <a:r>
              <a:rPr lang="en-US" sz="1600" dirty="0" err="1"/>
              <a:t>www.youtube.com</a:t>
            </a:r>
            <a:r>
              <a:rPr lang="en-US" sz="1600" dirty="0"/>
              <a:t>/</a:t>
            </a:r>
            <a:r>
              <a:rPr lang="en-US" sz="1600" dirty="0" err="1"/>
              <a:t>watch?v</a:t>
            </a:r>
            <a:r>
              <a:rPr lang="en-US" sz="1600" dirty="0"/>
              <a:t>=VgPzhXIA3KU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6120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157" y="798815"/>
            <a:ext cx="3838470" cy="53040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9396" y="6102883"/>
            <a:ext cx="727958" cy="63197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305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469" y="418219"/>
            <a:ext cx="7961629" cy="60719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9396" y="6102883"/>
            <a:ext cx="727958" cy="63197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4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4746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taan big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193608" y="635000"/>
            <a:ext cx="3810000" cy="5588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6900"/>
            <a:ext cx="3913474" cy="27806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5687" y="3934347"/>
            <a:ext cx="3535963" cy="29466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9396" y="6102883"/>
            <a:ext cx="727958" cy="63197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5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749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961" y="546047"/>
            <a:ext cx="7772400" cy="1470025"/>
          </a:xfrm>
        </p:spPr>
        <p:txBody>
          <a:bodyPr/>
          <a:lstStyle/>
          <a:p>
            <a:r>
              <a:rPr lang="en-US" dirty="0" smtClean="0"/>
              <a:t>How did the United States retaliate after Pearl Harbor?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868" y="4439652"/>
            <a:ext cx="3048000" cy="2235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557" y="4439652"/>
            <a:ext cx="3492500" cy="2324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695" y="2141620"/>
            <a:ext cx="3187700" cy="2552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03053" y="2914316"/>
            <a:ext cx="1204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April 1942.</a:t>
            </a:r>
          </a:p>
          <a:p>
            <a:r>
              <a:rPr lang="en-US" dirty="0" smtClean="0"/>
              <a:t>China.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5361" y="2016072"/>
            <a:ext cx="3175000" cy="25654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9404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_Bataan big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687999" y="171623"/>
            <a:ext cx="4324568" cy="63427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902290" y="2894766"/>
            <a:ext cx="1133399" cy="1420073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48" y="1477420"/>
            <a:ext cx="4174491" cy="335629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rot="10800000" flipV="1">
            <a:off x="1043214" y="2894765"/>
            <a:ext cx="861786" cy="297543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1966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shall return.”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289" b="13289"/>
          <a:stretch>
            <a:fillRect/>
          </a:stretch>
        </p:blipFill>
        <p:spPr>
          <a:xfrm>
            <a:off x="4463980" y="2208919"/>
            <a:ext cx="4173146" cy="22950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60959" y="4658440"/>
            <a:ext cx="808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1944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194" y="1855900"/>
            <a:ext cx="3748044" cy="18809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42979" y="3908926"/>
            <a:ext cx="808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1942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39767" y="5278043"/>
            <a:ext cx="78377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General Douglas MacArthur left the Philippines with the promise to return.</a:t>
            </a:r>
            <a:endParaRPr lang="en-US" sz="32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2969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1878"/>
            <a:ext cx="7772400" cy="14700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1_Bataan big.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667000" y="635000"/>
            <a:ext cx="3810000" cy="5588000"/>
          </a:xfrm>
          <a:prstGeom prst="rect">
            <a:avLst/>
          </a:prstGeom>
        </p:spPr>
      </p:pic>
      <p:pic>
        <p:nvPicPr>
          <p:cNvPr id="5" name="Picture 4" descr="2_Bataan the marc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253142" y="4218727"/>
            <a:ext cx="1911756" cy="601331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06478" y="4444558"/>
            <a:ext cx="2130243" cy="751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Corregidor.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United States Forces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63263" y="2139137"/>
            <a:ext cx="2130243" cy="19708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Death March.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10,000 dead.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Confinement.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More dead.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Death ships.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More dead.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971210" y="635003"/>
            <a:ext cx="387375" cy="2860563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820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2576</TotalTime>
  <Words>431</Words>
  <Application>Microsoft Macintosh PowerPoint</Application>
  <PresentationFormat>On-screen Show (4:3)</PresentationFormat>
  <Paragraphs>91</Paragraphs>
  <Slides>22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Slide 3</vt:lpstr>
      <vt:lpstr>Slide 4</vt:lpstr>
      <vt:lpstr>Slide 5</vt:lpstr>
      <vt:lpstr>How did the United States retaliate after Pearl Harbor?</vt:lpstr>
      <vt:lpstr>Slide 7</vt:lpstr>
      <vt:lpstr>“I shall return.”</vt:lpstr>
      <vt:lpstr>Slide 9</vt:lpstr>
      <vt:lpstr>Slide 10</vt:lpstr>
      <vt:lpstr>Slide 11</vt:lpstr>
      <vt:lpstr>Slide 12</vt:lpstr>
      <vt:lpstr>How did the American fighter “listen” to the enemy and keep the enemy from listening to him?</vt:lpstr>
      <vt:lpstr>Why was the Battle of Midway so important?</vt:lpstr>
      <vt:lpstr>Slide 15</vt:lpstr>
      <vt:lpstr>Aircraft Carriers</vt:lpstr>
      <vt:lpstr>Slide 17</vt:lpstr>
      <vt:lpstr>Iwo Jima video</vt:lpstr>
      <vt:lpstr>Slide 19</vt:lpstr>
      <vt:lpstr>Why did the United States “hop” from island to island in the Pacific?</vt:lpstr>
      <vt:lpstr>Slide 21</vt:lpstr>
      <vt:lpstr>Kamikaze pilots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31</cp:revision>
  <dcterms:created xsi:type="dcterms:W3CDTF">2018-03-14T15:54:23Z</dcterms:created>
  <dcterms:modified xsi:type="dcterms:W3CDTF">2018-03-14T15:56:29Z</dcterms:modified>
</cp:coreProperties>
</file>